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7" r:id="rId2"/>
    <p:sldId id="267" r:id="rId3"/>
    <p:sldId id="286" r:id="rId4"/>
    <p:sldId id="287" r:id="rId5"/>
    <p:sldId id="288" r:id="rId6"/>
    <p:sldId id="289" r:id="rId7"/>
    <p:sldId id="290" r:id="rId8"/>
    <p:sldId id="291" r:id="rId9"/>
    <p:sldId id="292" r:id="rId10"/>
    <p:sldId id="28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79"/>
    <p:restoredTop sz="94694"/>
  </p:normalViewPr>
  <p:slideViewPr>
    <p:cSldViewPr snapToGrid="0" snapToObjects="1">
      <p:cViewPr varScale="1">
        <p:scale>
          <a:sx n="117" d="100"/>
          <a:sy n="117" d="100"/>
        </p:scale>
        <p:origin x="2192"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C8AD1-77A4-6F4E-BF4E-EC063032A2F2}" type="datetimeFigureOut">
              <a:rPr lang="en-US" smtClean="0"/>
              <a:t>5/1/19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E6F33-671A-2D43-A3AE-70074B8AD7B1}" type="slidenum">
              <a:rPr lang="en-US" smtClean="0"/>
              <a:t>‹#›</a:t>
            </a:fld>
            <a:endParaRPr lang="en-US"/>
          </a:p>
        </p:txBody>
      </p:sp>
    </p:spTree>
    <p:extLst>
      <p:ext uri="{BB962C8B-B14F-4D97-AF65-F5344CB8AC3E}">
        <p14:creationId xmlns:p14="http://schemas.microsoft.com/office/powerpoint/2010/main" val="287866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1</a:t>
            </a:fld>
            <a:endParaRPr lang="en-US"/>
          </a:p>
        </p:txBody>
      </p:sp>
    </p:spTree>
    <p:extLst>
      <p:ext uri="{BB962C8B-B14F-4D97-AF65-F5344CB8AC3E}">
        <p14:creationId xmlns:p14="http://schemas.microsoft.com/office/powerpoint/2010/main" val="2534209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tractor is a machine that pulls other farming and construction equipment. Tractors were originally designed to replace animals, like horses, that pulled carts and plows.</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2</a:t>
            </a:fld>
            <a:endParaRPr lang="en-US"/>
          </a:p>
        </p:txBody>
      </p:sp>
    </p:spTree>
    <p:extLst>
      <p:ext uri="{BB962C8B-B14F-4D97-AF65-F5344CB8AC3E}">
        <p14:creationId xmlns:p14="http://schemas.microsoft.com/office/powerpoint/2010/main" val="202082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combine is a machine that helps farmers harvest grain crops, like wheat. It’s called a combine because it does three main jobs: cutting and gathering grain, shaking grain away from its stalks, and separating the grain.</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3</a:t>
            </a:fld>
            <a:endParaRPr lang="en-US"/>
          </a:p>
        </p:txBody>
      </p:sp>
    </p:spTree>
    <p:extLst>
      <p:ext uri="{BB962C8B-B14F-4D97-AF65-F5344CB8AC3E}">
        <p14:creationId xmlns:p14="http://schemas.microsoft.com/office/powerpoint/2010/main" val="2005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lawn tractor is a machine that helps people mow their grass. Lawn tractors can also be used for landscaping, yard work, and even snow removal.</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4</a:t>
            </a:fld>
            <a:endParaRPr lang="en-US"/>
          </a:p>
        </p:txBody>
      </p:sp>
    </p:spTree>
    <p:extLst>
      <p:ext uri="{BB962C8B-B14F-4D97-AF65-F5344CB8AC3E}">
        <p14:creationId xmlns:p14="http://schemas.microsoft.com/office/powerpoint/2010/main" val="1326449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excavator is a machine that helps people dig up dirt and other materials. Farmers and construction workers use the bucket to scoop up dirt. Then, they rotate the machine to load the dirt into trucks.</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5</a:t>
            </a:fld>
            <a:endParaRPr lang="en-US"/>
          </a:p>
        </p:txBody>
      </p:sp>
    </p:spTree>
    <p:extLst>
      <p:ext uri="{BB962C8B-B14F-4D97-AF65-F5344CB8AC3E}">
        <p14:creationId xmlns:p14="http://schemas.microsoft.com/office/powerpoint/2010/main" val="115661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dozer is a machine that has a big metal blade on the front. Construction workers use that blade to push dirt, sand, and other materials around a jobsite. Dozers can also be used on farms, quarries, and even roads.</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6</a:t>
            </a:fld>
            <a:endParaRPr lang="en-US"/>
          </a:p>
        </p:txBody>
      </p:sp>
    </p:spTree>
    <p:extLst>
      <p:ext uri="{BB962C8B-B14F-4D97-AF65-F5344CB8AC3E}">
        <p14:creationId xmlns:p14="http://schemas.microsoft.com/office/powerpoint/2010/main" val="2299335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Gator™ is a machine that helps people haul materials over rocks, mud, and other rough terrain. Gators are often called utility vehicles. You can find these machines on farms, construction sites, golf courses, and other off-road environments.</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7</a:t>
            </a:fld>
            <a:endParaRPr lang="en-US"/>
          </a:p>
        </p:txBody>
      </p:sp>
    </p:spTree>
    <p:extLst>
      <p:ext uri="{BB962C8B-B14F-4D97-AF65-F5344CB8AC3E}">
        <p14:creationId xmlns:p14="http://schemas.microsoft.com/office/powerpoint/2010/main" val="2184805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skid steer is a small machine with many uses, including digging, lifting, hauling, sweeping, plowing, and grinding. Farmers and construction workers can use different replaceable attachments, depending on what the job calls for.</a:t>
            </a:r>
          </a:p>
          <a:p>
            <a:endParaRPr lang="en-US" dirty="0"/>
          </a:p>
        </p:txBody>
      </p:sp>
      <p:sp>
        <p:nvSpPr>
          <p:cNvPr id="4" name="Slide Number Placeholder 3"/>
          <p:cNvSpPr>
            <a:spLocks noGrp="1"/>
          </p:cNvSpPr>
          <p:nvPr>
            <p:ph type="sldNum" sz="quarter" idx="5"/>
          </p:nvPr>
        </p:nvSpPr>
        <p:spPr/>
        <p:txBody>
          <a:bodyPr/>
          <a:lstStyle/>
          <a:p>
            <a:fld id="{50BE6F33-671A-2D43-A3AE-70074B8AD7B1}" type="slidenum">
              <a:rPr lang="en-US" smtClean="0"/>
              <a:t>8</a:t>
            </a:fld>
            <a:endParaRPr lang="en-US"/>
          </a:p>
        </p:txBody>
      </p:sp>
    </p:spTree>
    <p:extLst>
      <p:ext uri="{BB962C8B-B14F-4D97-AF65-F5344CB8AC3E}">
        <p14:creationId xmlns:p14="http://schemas.microsoft.com/office/powerpoint/2010/main" val="290536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Industrial engines help power other machines, like the ones we’ve explored in this activity. This is an example of an internal combustion engine, which means fuel is burned inside the main part of the engine to generate power.</a:t>
            </a:r>
          </a:p>
        </p:txBody>
      </p:sp>
      <p:sp>
        <p:nvSpPr>
          <p:cNvPr id="4" name="Slide Number Placeholder 3"/>
          <p:cNvSpPr>
            <a:spLocks noGrp="1"/>
          </p:cNvSpPr>
          <p:nvPr>
            <p:ph type="sldNum" sz="quarter" idx="5"/>
          </p:nvPr>
        </p:nvSpPr>
        <p:spPr/>
        <p:txBody>
          <a:bodyPr/>
          <a:lstStyle/>
          <a:p>
            <a:fld id="{50BE6F33-671A-2D43-A3AE-70074B8AD7B1}" type="slidenum">
              <a:rPr lang="en-US" smtClean="0"/>
              <a:t>9</a:t>
            </a:fld>
            <a:endParaRPr lang="en-US"/>
          </a:p>
        </p:txBody>
      </p:sp>
    </p:spTree>
    <p:extLst>
      <p:ext uri="{BB962C8B-B14F-4D97-AF65-F5344CB8AC3E}">
        <p14:creationId xmlns:p14="http://schemas.microsoft.com/office/powerpoint/2010/main" val="322930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669F31-B440-4C41-A83C-9BF658B66C91}" type="datetime1">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16532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20D9E5-952A-6841-9299-33AFBA7FF393}" type="datetime1">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342906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18B7D2-1C97-E443-AEB4-6CCA8F077795}" type="datetime1">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133388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D933DF-A40A-164C-AE5B-FA062384016B}" type="datetime1">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390162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87E8C0-0C45-7D4A-908C-C76F3E58DFC9}" type="datetime1">
              <a:rPr lang="en-US" smtClean="0"/>
              <a:t>5/1/19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161606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D40729-1E31-C642-B87E-CF40E2360C32}" type="datetime1">
              <a:rPr lang="en-US" smtClean="0"/>
              <a:t>5/1/19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293988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A8D34F-1C7E-AB4E-9690-FE4A22BC3F93}" type="datetime1">
              <a:rPr lang="en-US" smtClean="0"/>
              <a:t>5/1/19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245578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F32708-D257-0A46-92E7-226D676767BD}" type="datetime1">
              <a:rPr lang="en-US" smtClean="0"/>
              <a:t>5/1/19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128443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CF269-30DA-4F4A-8ACB-C3A4B36AFC44}" type="datetime1">
              <a:rPr lang="en-US" smtClean="0"/>
              <a:t>5/1/19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367734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835E0E-FB5D-534D-BC2C-83EA3685D840}" type="datetime1">
              <a:rPr lang="en-US" smtClean="0"/>
              <a:t>5/1/19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166605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61C59D-588B-9B4E-8FEA-401EFAC30021}" type="datetime1">
              <a:rPr lang="en-US" smtClean="0"/>
              <a:t>5/1/19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AAA7F4-9236-F244-95DA-BC0D7D6C0E0F}" type="slidenum">
              <a:rPr lang="en-US" smtClean="0"/>
              <a:t>‹#›</a:t>
            </a:fld>
            <a:endParaRPr lang="en-US"/>
          </a:p>
        </p:txBody>
      </p:sp>
    </p:spTree>
    <p:extLst>
      <p:ext uri="{BB962C8B-B14F-4D97-AF65-F5344CB8AC3E}">
        <p14:creationId xmlns:p14="http://schemas.microsoft.com/office/powerpoint/2010/main" val="132336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4A4F0-C5D6-8048-976A-99299A6C8C62}" type="datetime1">
              <a:rPr lang="en-US" smtClean="0"/>
              <a:t>5/1/19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AA7F4-9236-F244-95DA-BC0D7D6C0E0F}" type="slidenum">
              <a:rPr lang="en-US" smtClean="0"/>
              <a:t>‹#›</a:t>
            </a:fld>
            <a:endParaRPr lang="en-US"/>
          </a:p>
        </p:txBody>
      </p:sp>
    </p:spTree>
    <p:extLst>
      <p:ext uri="{BB962C8B-B14F-4D97-AF65-F5344CB8AC3E}">
        <p14:creationId xmlns:p14="http://schemas.microsoft.com/office/powerpoint/2010/main" val="2370653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45D6186-85E0-E14F-A1E6-DEDE856D2B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0457BE8B-CEED-6A44-A268-2C8A95D990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43088" y="2543172"/>
            <a:ext cx="5092065" cy="942975"/>
          </a:xfrm>
          <a:prstGeom prst="rect">
            <a:avLst/>
          </a:prstGeom>
        </p:spPr>
      </p:pic>
      <p:sp>
        <p:nvSpPr>
          <p:cNvPr id="2" name="Title 1">
            <a:extLst>
              <a:ext uri="{FF2B5EF4-FFF2-40B4-BE49-F238E27FC236}">
                <a16:creationId xmlns:a16="http://schemas.microsoft.com/office/drawing/2014/main" id="{CDCDD255-3AE4-D645-86F7-FC5E9D54A786}"/>
              </a:ext>
            </a:extLst>
          </p:cNvPr>
          <p:cNvSpPr>
            <a:spLocks noGrp="1"/>
          </p:cNvSpPr>
          <p:nvPr>
            <p:ph type="title"/>
          </p:nvPr>
        </p:nvSpPr>
        <p:spPr>
          <a:xfrm>
            <a:off x="628650" y="4588414"/>
            <a:ext cx="7886700" cy="1325563"/>
          </a:xfrm>
        </p:spPr>
        <p:txBody>
          <a:bodyPr>
            <a:normAutofit/>
          </a:bodyPr>
          <a:lstStyle/>
          <a:p>
            <a:pPr algn="ctr"/>
            <a:r>
              <a:rPr lang="en-US" sz="2400" b="1" dirty="0">
                <a:latin typeface="Arial" panose="020B0604020202020204" pitchFamily="34" charset="0"/>
                <a:cs typeface="Arial" panose="020B0604020202020204" pitchFamily="34" charset="0"/>
              </a:rPr>
              <a:t>MEET THE MACHINES</a:t>
            </a:r>
          </a:p>
        </p:txBody>
      </p:sp>
    </p:spTree>
    <p:extLst>
      <p:ext uri="{BB962C8B-B14F-4D97-AF65-F5344CB8AC3E}">
        <p14:creationId xmlns:p14="http://schemas.microsoft.com/office/powerpoint/2010/main" val="182491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A94DD4-CCD3-4943-A2DD-FE1590768C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3D07D88-9650-EE4F-9604-0CD7C6DAF8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33826" y="2958968"/>
            <a:ext cx="5076347" cy="940064"/>
          </a:xfrm>
          <a:prstGeom prst="rect">
            <a:avLst/>
          </a:prstGeom>
        </p:spPr>
      </p:pic>
    </p:spTree>
    <p:extLst>
      <p:ext uri="{BB962C8B-B14F-4D97-AF65-F5344CB8AC3E}">
        <p14:creationId xmlns:p14="http://schemas.microsoft.com/office/powerpoint/2010/main" val="132929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2</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5" name="Picture 4">
            <a:extLst>
              <a:ext uri="{FF2B5EF4-FFF2-40B4-BE49-F238E27FC236}">
                <a16:creationId xmlns:a16="http://schemas.microsoft.com/office/drawing/2014/main" id="{8F9FDBAA-8B77-E74D-8AB4-A08652E54A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6226746"/>
          </a:xfrm>
          <a:prstGeom prst="rect">
            <a:avLst/>
          </a:prstGeom>
        </p:spPr>
      </p:pic>
    </p:spTree>
    <p:extLst>
      <p:ext uri="{BB962C8B-B14F-4D97-AF65-F5344CB8AC3E}">
        <p14:creationId xmlns:p14="http://schemas.microsoft.com/office/powerpoint/2010/main" val="289431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3</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3" name="Picture 2">
            <a:extLst>
              <a:ext uri="{FF2B5EF4-FFF2-40B4-BE49-F238E27FC236}">
                <a16:creationId xmlns:a16="http://schemas.microsoft.com/office/drawing/2014/main" id="{C8F612D6-EB5C-AE4F-9261-EC5A290681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0"/>
            <a:ext cx="9143999" cy="6219827"/>
          </a:xfrm>
          <a:prstGeom prst="rect">
            <a:avLst/>
          </a:prstGeom>
        </p:spPr>
      </p:pic>
    </p:spTree>
    <p:extLst>
      <p:ext uri="{BB962C8B-B14F-4D97-AF65-F5344CB8AC3E}">
        <p14:creationId xmlns:p14="http://schemas.microsoft.com/office/powerpoint/2010/main" val="14786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4</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3" name="Picture 2">
            <a:extLst>
              <a:ext uri="{FF2B5EF4-FFF2-40B4-BE49-F238E27FC236}">
                <a16:creationId xmlns:a16="http://schemas.microsoft.com/office/drawing/2014/main" id="{2A0F34D4-7DA0-A14F-BF7D-98D4313F4E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88"/>
            <a:ext cx="9144000" cy="6220515"/>
          </a:xfrm>
          <a:prstGeom prst="rect">
            <a:avLst/>
          </a:prstGeom>
        </p:spPr>
      </p:pic>
    </p:spTree>
    <p:extLst>
      <p:ext uri="{BB962C8B-B14F-4D97-AF65-F5344CB8AC3E}">
        <p14:creationId xmlns:p14="http://schemas.microsoft.com/office/powerpoint/2010/main" val="5952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5</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3" name="Picture 2">
            <a:extLst>
              <a:ext uri="{FF2B5EF4-FFF2-40B4-BE49-F238E27FC236}">
                <a16:creationId xmlns:a16="http://schemas.microsoft.com/office/drawing/2014/main" id="{765A7A07-BAE2-2C45-AA30-47889E3E25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346"/>
            <a:ext cx="9144000" cy="6233091"/>
          </a:xfrm>
          <a:prstGeom prst="rect">
            <a:avLst/>
          </a:prstGeom>
        </p:spPr>
      </p:pic>
    </p:spTree>
    <p:extLst>
      <p:ext uri="{BB962C8B-B14F-4D97-AF65-F5344CB8AC3E}">
        <p14:creationId xmlns:p14="http://schemas.microsoft.com/office/powerpoint/2010/main" val="279005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6</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3" name="Picture 2">
            <a:extLst>
              <a:ext uri="{FF2B5EF4-FFF2-40B4-BE49-F238E27FC236}">
                <a16:creationId xmlns:a16="http://schemas.microsoft.com/office/drawing/2014/main" id="{61A7E414-915E-0649-B781-5029645DF2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6226746"/>
          </a:xfrm>
          <a:prstGeom prst="rect">
            <a:avLst/>
          </a:prstGeom>
        </p:spPr>
      </p:pic>
    </p:spTree>
    <p:extLst>
      <p:ext uri="{BB962C8B-B14F-4D97-AF65-F5344CB8AC3E}">
        <p14:creationId xmlns:p14="http://schemas.microsoft.com/office/powerpoint/2010/main" val="67440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7</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3" name="Picture 2">
            <a:extLst>
              <a:ext uri="{FF2B5EF4-FFF2-40B4-BE49-F238E27FC236}">
                <a16:creationId xmlns:a16="http://schemas.microsoft.com/office/drawing/2014/main" id="{B614C72F-B778-CE41-802D-FDE618479C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88"/>
            <a:ext cx="9144000" cy="6227434"/>
          </a:xfrm>
          <a:prstGeom prst="rect">
            <a:avLst/>
          </a:prstGeom>
        </p:spPr>
      </p:pic>
    </p:spTree>
    <p:extLst>
      <p:ext uri="{BB962C8B-B14F-4D97-AF65-F5344CB8AC3E}">
        <p14:creationId xmlns:p14="http://schemas.microsoft.com/office/powerpoint/2010/main" val="101736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8</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9" name="Picture 8">
            <a:extLst>
              <a:ext uri="{FF2B5EF4-FFF2-40B4-BE49-F238E27FC236}">
                <a16:creationId xmlns:a16="http://schemas.microsoft.com/office/drawing/2014/main" id="{A53BDF19-6B91-284E-8433-992BB773C8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9144000" cy="6219827"/>
          </a:xfrm>
          <a:prstGeom prst="rect">
            <a:avLst/>
          </a:prstGeom>
        </p:spPr>
      </p:pic>
    </p:spTree>
    <p:extLst>
      <p:ext uri="{BB962C8B-B14F-4D97-AF65-F5344CB8AC3E}">
        <p14:creationId xmlns:p14="http://schemas.microsoft.com/office/powerpoint/2010/main" val="292711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25E68A-63ED-A243-BDEC-B8F904A2D90C}"/>
              </a:ext>
            </a:extLst>
          </p:cNvPr>
          <p:cNvSpPr/>
          <p:nvPr/>
        </p:nvSpPr>
        <p:spPr>
          <a:xfrm>
            <a:off x="0" y="6229631"/>
            <a:ext cx="9144000" cy="628369"/>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3101CD3B-F55D-6C4A-A58E-618BE12AD767}"/>
              </a:ext>
            </a:extLst>
          </p:cNvPr>
          <p:cNvSpPr>
            <a:spLocks noGrp="1"/>
          </p:cNvSpPr>
          <p:nvPr>
            <p:ph type="sldNum" sz="quarter" idx="12"/>
          </p:nvPr>
        </p:nvSpPr>
        <p:spPr>
          <a:xfrm>
            <a:off x="5866109" y="6356351"/>
            <a:ext cx="2835221" cy="365125"/>
          </a:xfrm>
        </p:spPr>
        <p:txBody>
          <a:bodyPr/>
          <a:lstStyle/>
          <a:p>
            <a:r>
              <a:rPr lang="en-US" sz="1000" b="1" dirty="0">
                <a:solidFill>
                  <a:schemeClr val="accent6">
                    <a:lumMod val="75000"/>
                  </a:schemeClr>
                </a:solidFill>
                <a:latin typeface="Arial" panose="020B0604020202020204" pitchFamily="34" charset="0"/>
                <a:cs typeface="Arial" panose="020B0604020202020204" pitchFamily="34" charset="0"/>
              </a:rPr>
              <a:t>MEET THE MACHINES / </a:t>
            </a:r>
            <a:fld id="{FCAAA7F4-9236-F244-95DA-BC0D7D6C0E0F}" type="slidenum">
              <a:rPr lang="en-US" sz="1000" smtClean="0">
                <a:solidFill>
                  <a:schemeClr val="accent6">
                    <a:lumMod val="75000"/>
                  </a:schemeClr>
                </a:solidFill>
                <a:latin typeface="Arial" panose="020B0604020202020204" pitchFamily="34" charset="0"/>
                <a:cs typeface="Arial" panose="020B0604020202020204" pitchFamily="34" charset="0"/>
              </a:rPr>
              <a:pPr/>
              <a:t>9</a:t>
            </a:fld>
            <a:endParaRPr lang="en-US" sz="1000" dirty="0">
              <a:solidFill>
                <a:schemeClr val="accent6">
                  <a:lumMod val="7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044A4A3-4890-FF4B-B61E-545A38A01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264" y="6439546"/>
            <a:ext cx="1110532" cy="205654"/>
          </a:xfrm>
          <a:prstGeom prst="rect">
            <a:avLst/>
          </a:prstGeom>
        </p:spPr>
      </p:pic>
      <p:pic>
        <p:nvPicPr>
          <p:cNvPr id="3" name="Picture 2">
            <a:extLst>
              <a:ext uri="{FF2B5EF4-FFF2-40B4-BE49-F238E27FC236}">
                <a16:creationId xmlns:a16="http://schemas.microsoft.com/office/drawing/2014/main" id="{EC7546D8-0908-5744-8572-8DC77CA737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
            <a:ext cx="9144000" cy="6219827"/>
          </a:xfrm>
          <a:prstGeom prst="rect">
            <a:avLst/>
          </a:prstGeom>
        </p:spPr>
      </p:pic>
    </p:spTree>
    <p:extLst>
      <p:ext uri="{BB962C8B-B14F-4D97-AF65-F5344CB8AC3E}">
        <p14:creationId xmlns:p14="http://schemas.microsoft.com/office/powerpoint/2010/main" val="114956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374</Words>
  <Application>Microsoft Macintosh PowerPoint</Application>
  <PresentationFormat>On-screen Show (4:3)</PresentationFormat>
  <Paragraphs>26</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MEET THE MACHINES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John Deere Pavilion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Machines - K-5 | John Deere Pavilion</dc:title>
  <dc:subject>Meet the Machines Slideshow</dc:subject>
  <dc:creator/>
  <cp:keywords/>
  <dc:description/>
  <cp:lastModifiedBy>Dee Triggs</cp:lastModifiedBy>
  <cp:revision>50</cp:revision>
  <dcterms:created xsi:type="dcterms:W3CDTF">2019-01-10T15:35:58Z</dcterms:created>
  <dcterms:modified xsi:type="dcterms:W3CDTF">2019-05-01T21:46:07Z</dcterms:modified>
  <cp:category/>
</cp:coreProperties>
</file>